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68" r:id="rId3"/>
    <p:sldId id="262" r:id="rId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1" autoAdjust="0"/>
  </p:normalViewPr>
  <p:slideViewPr>
    <p:cSldViewPr>
      <p:cViewPr varScale="1">
        <p:scale>
          <a:sx n="70" d="100"/>
          <a:sy n="70" d="100"/>
        </p:scale>
        <p:origin x="60" y="702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9" d="100"/>
          <a:sy n="69" d="100"/>
        </p:scale>
        <p:origin x="236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E3A36EF-0263-4DCB-86BE-006963023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28F0FFB-7B26-4F50-8AA8-71B8387403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63394-F185-4F8D-A22F-C96C645FFA7A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88062BD-48E0-42F0-AB72-0B54911A4A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668B4CC-94FC-48D3-AF1E-9B6D580A81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7D09C-B788-46AC-90EF-39D225859F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302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5711AEA9-494A-4621-B4C0-4A56CD20AB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" y="0"/>
            <a:ext cx="9145075" cy="5143500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52301"/>
            <a:ext cx="8229600" cy="28476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48BF21FB-02D2-4681-A7AF-3F99EB6C20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" y="0"/>
            <a:ext cx="9145075" cy="5143500"/>
          </a:xfrm>
          <a:prstGeom prst="rect">
            <a:avLst/>
          </a:prstGeom>
          <a:noFill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单击此处添加标题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59160"/>
            <a:ext cx="8229600" cy="2512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/>
            <a:r>
              <a:rPr lang="zh-CN" altLang="en-US" dirty="0"/>
              <a:t> 单击此处添加内容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" y="0"/>
            <a:ext cx="9145075" cy="5143500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95736" y="1347614"/>
            <a:ext cx="4752528" cy="720079"/>
          </a:xfrm>
        </p:spPr>
        <p:txBody>
          <a:bodyPr>
            <a:no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    标    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291146"/>
            <a:ext cx="6400800" cy="1314450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副  标  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F182B9-0E23-4E59-AD9F-48C01F215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937AA7-42F2-483C-9B81-802BA02B7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2262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" y="0"/>
            <a:ext cx="914507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</Words>
  <Application>Microsoft Office PowerPoint</Application>
  <PresentationFormat>全屏显示(16:9)</PresentationFormat>
  <Paragraphs>2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等线</vt:lpstr>
      <vt:lpstr>黑体</vt:lpstr>
      <vt:lpstr>Arial</vt:lpstr>
      <vt:lpstr>Calibri</vt:lpstr>
      <vt:lpstr>Cambria</vt:lpstr>
      <vt:lpstr>Office 主题</vt:lpstr>
      <vt:lpstr>主    标    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 标 题</dc:title>
  <dc:creator>Administrator</dc:creator>
  <cp:lastModifiedBy>IBC</cp:lastModifiedBy>
  <cp:revision>16</cp:revision>
  <dcterms:created xsi:type="dcterms:W3CDTF">2016-04-08T13:21:15Z</dcterms:created>
  <dcterms:modified xsi:type="dcterms:W3CDTF">2019-11-19T01:42:07Z</dcterms:modified>
</cp:coreProperties>
</file>